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552" r:id="rId4"/>
    <p:sldId id="257" r:id="rId5"/>
    <p:sldId id="258" r:id="rId6"/>
    <p:sldId id="259" r:id="rId7"/>
    <p:sldId id="260" r:id="rId8"/>
    <p:sldId id="538" r:id="rId9"/>
    <p:sldId id="539" r:id="rId10"/>
    <p:sldId id="540" r:id="rId11"/>
    <p:sldId id="541" r:id="rId12"/>
    <p:sldId id="542" r:id="rId13"/>
    <p:sldId id="543" r:id="rId14"/>
    <p:sldId id="54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EFD2-4F5D-B55A-FCD2DCFD0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9374F-1258-4676-9108-3F7791C7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084B-4C68-4A53-BD4B-66265E89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1C55-8C99-4B9D-8923-F449B138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B2C2-8FDA-47F9-94BD-AE90F8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D8C7-651E-464C-9010-2178031C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D8E23-E490-4C46-A071-565AC68E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387B-AB3C-4980-A458-8019FCE1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56870-B163-4583-8005-2F4EDDD0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E089-DA06-484D-A1E6-126908C2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D9F21-EEB2-4E8A-8056-F31994434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8F0B3-9B28-4249-83BB-0FEAE5EBC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805D-89A6-4955-A3DE-AD9536F6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0558B-8F6F-45D0-938E-F695755B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A89-9C5D-40C1-B82B-05A830F8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5D5E-625E-46B3-BCA3-9692444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388-2110-4BAB-A51E-B11706FC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E05A-2675-429A-B860-DC7F469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93B1-9013-419B-A0F1-055B7D5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446B-06C5-43FE-8FB1-B26D14B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51C1-338C-4533-81A8-BDF824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267A-1AC7-4360-847B-64A5759D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7612-1C5A-48BF-AA46-E250F71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4D201-2F35-4AE7-BF86-FD179ACE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690F-7E82-4E7A-8481-84A1932E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D84-1ED1-420C-87AA-9839CB65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FCAF-1474-49A0-9502-EDBA8983E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7479-4AF1-486B-8830-64FBF7040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4AA4-9A6E-4DBC-AEC5-7B0ABAEA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F4E3F-0B91-456D-85B0-EAD26D73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04598-B9DB-4E33-AD9F-93673792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92A-9542-4D46-90C5-A28F576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0FE-3080-49ED-8AD6-A35E5ABB7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B6157-2A21-45F1-973C-330F0780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DA09-C148-49A6-8A69-255928D2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2F31-9698-4F7A-AEEF-D75F01285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C5CA8-0123-49D3-9A96-6FC077DF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D752B-7E0D-4B7F-A0AC-62F1D6DB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D40E6-9614-499A-9AEC-CF888FF0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1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FE9F-E1A3-4A93-893D-DD5A01B0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5821-C3D4-47E7-B8DE-203848AA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69B41-3833-48F6-99F2-BAFF0DC5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C1E5C-03E5-4957-999D-B6E16A01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259D2-F042-48B5-98BD-669BA40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C4BA7-4B36-4520-BECA-3E86E97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32B2-BB6F-4F65-8C8F-D960766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670-F1C3-44CA-88E4-D7E9835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0407-9ABA-4BF1-96BF-E4D9B748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0C06E-B22A-4404-B512-8BD7DC86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2A6C-462D-4775-8553-F08E8438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3DA6F-0474-4941-8C97-A924E817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D50C4-1489-4E16-A0CE-4643F2A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5-0504-4BDB-B472-9EB69A8F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E86D0-BD7E-4149-99A6-67A1111C3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3CE1-E45B-47DF-BBC6-7C374CD2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6BAB-7280-477E-B357-C0F5B163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497BD-0DED-4706-ADC8-1FDB6919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46ECC-6573-4F28-8B2A-AE778F74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D89C-9B55-4C7A-9BE4-F0559D69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6E40-58F0-4627-948E-3A7F9C12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A910-B086-4821-9EC3-1BF5A263B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81E4-AEEE-40D9-81B8-61A6A84CBFD3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1BAF5-4A44-41F7-9595-E77B7CA0E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95C49-D239-4EED-99E4-A1744DE7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E4C86A-97BA-41E1-A2D6-30377D79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35907"/>
            <a:ext cx="2811942" cy="15500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467C-047C-4633-8CD0-F757F5B4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1" y="735907"/>
            <a:ext cx="4188310" cy="16829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DB4E5-6A05-49E1-B6A3-A28E20C2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491" y="2510631"/>
            <a:ext cx="2250176" cy="5548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FB41FE-4998-4E3B-A0B0-77CAA5C7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66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8BA5B9-91B3-4532-8999-829498BB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7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041A71-E8AC-4B9C-9AFC-0A364BB585DF}"/>
              </a:ext>
            </a:extLst>
          </p:cNvPr>
          <p:cNvCxnSpPr/>
          <p:nvPr/>
        </p:nvCxnSpPr>
        <p:spPr>
          <a:xfrm>
            <a:off x="233966" y="5213185"/>
            <a:ext cx="23999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546509-9C04-40CC-AFCB-30D4B1A2260C}"/>
              </a:ext>
            </a:extLst>
          </p:cNvPr>
          <p:cNvCxnSpPr/>
          <p:nvPr/>
        </p:nvCxnSpPr>
        <p:spPr>
          <a:xfrm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8331B2-184E-45D0-AF8E-367514128E37}"/>
              </a:ext>
            </a:extLst>
          </p:cNvPr>
          <p:cNvCxnSpPr>
            <a:cxnSpLocks/>
          </p:cNvCxnSpPr>
          <p:nvPr/>
        </p:nvCxnSpPr>
        <p:spPr>
          <a:xfrm flipH="1"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1FE426-27F5-489B-A7B7-C9EDD2D05C7B}"/>
              </a:ext>
            </a:extLst>
          </p:cNvPr>
          <p:cNvSpPr txBox="1"/>
          <p:nvPr/>
        </p:nvSpPr>
        <p:spPr>
          <a:xfrm>
            <a:off x="6177347" y="4461145"/>
            <a:ext cx="459225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2 Aggregate functions are used , Group By not required</a:t>
            </a:r>
            <a:endParaRPr lang="en-US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E5F51D-8583-4FC9-A75F-78B4FECB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6" y="5938394"/>
            <a:ext cx="5381644" cy="716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8859E0-222D-4EF8-A990-ACEC8B8D0908}"/>
              </a:ext>
            </a:extLst>
          </p:cNvPr>
          <p:cNvCxnSpPr>
            <a:cxnSpLocks/>
          </p:cNvCxnSpPr>
          <p:nvPr/>
        </p:nvCxnSpPr>
        <p:spPr>
          <a:xfrm>
            <a:off x="4065104" y="5951548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89A96D-F35C-435F-8BC5-6EACABDF5036}"/>
              </a:ext>
            </a:extLst>
          </p:cNvPr>
          <p:cNvCxnSpPr>
            <a:cxnSpLocks/>
          </p:cNvCxnSpPr>
          <p:nvPr/>
        </p:nvCxnSpPr>
        <p:spPr>
          <a:xfrm flipH="1">
            <a:off x="4145280" y="5951548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7796D88-AE67-44C5-89B7-8CC08B39F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47" y="5935816"/>
            <a:ext cx="5381643" cy="7256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2626BC-6541-4571-998F-24E64C641B4E}"/>
              </a:ext>
            </a:extLst>
          </p:cNvPr>
          <p:cNvCxnSpPr>
            <a:cxnSpLocks/>
          </p:cNvCxnSpPr>
          <p:nvPr/>
        </p:nvCxnSpPr>
        <p:spPr>
          <a:xfrm>
            <a:off x="8799664" y="5975193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96888F-F995-4916-8A23-C6A4DC94A928}"/>
              </a:ext>
            </a:extLst>
          </p:cNvPr>
          <p:cNvCxnSpPr>
            <a:cxnSpLocks/>
          </p:cNvCxnSpPr>
          <p:nvPr/>
        </p:nvCxnSpPr>
        <p:spPr>
          <a:xfrm flipH="1">
            <a:off x="8879840" y="5975193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B2F62-DB47-4882-97C6-7E423391AF3A}"/>
              </a:ext>
            </a:extLst>
          </p:cNvPr>
          <p:cNvSpPr/>
          <p:nvPr/>
        </p:nvSpPr>
        <p:spPr>
          <a:xfrm>
            <a:off x="223520" y="4374322"/>
            <a:ext cx="10888430" cy="2297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04E7-B516-4C59-9C0E-DBB943D73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2" y="3263690"/>
            <a:ext cx="4188310" cy="696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09C44-EC60-4A7C-83FE-5E857BE6178F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2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99DB-B551-4DAE-821D-7B1458A7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015" r="48560" b="9275"/>
          <a:stretch/>
        </p:blipFill>
        <p:spPr>
          <a:xfrm>
            <a:off x="178903" y="665921"/>
            <a:ext cx="4084984" cy="2413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EAC7-53C0-431D-ADE2-FDC87580873F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06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A552-BDE1-4BC5-9F78-0C0966CE3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2" t="61303" r="41712" b="9240"/>
          <a:stretch/>
        </p:blipFill>
        <p:spPr>
          <a:xfrm>
            <a:off x="4492486" y="665920"/>
            <a:ext cx="5128592" cy="24184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1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38F1B-9758-4C48-AB53-59DDB23EE63B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406C-72E1-446C-8148-76B69BAA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4" t="73197" r="44304" b="9276"/>
          <a:stretch/>
        </p:blipFill>
        <p:spPr>
          <a:xfrm>
            <a:off x="5780000" y="3682062"/>
            <a:ext cx="4546756" cy="1380912"/>
          </a:xfrm>
          <a:prstGeom prst="rect">
            <a:avLst/>
          </a:prstGeom>
          <a:ln w="158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7D26D-B8FB-4A88-8D8D-B8F82249FCA6}"/>
              </a:ext>
            </a:extLst>
          </p:cNvPr>
          <p:cNvSpPr txBox="1"/>
          <p:nvPr/>
        </p:nvSpPr>
        <p:spPr>
          <a:xfrm>
            <a:off x="214088" y="685800"/>
            <a:ext cx="29501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SELECT *,</a:t>
            </a:r>
          </a:p>
          <a:p>
            <a:r>
              <a:rPr lang="en-IN" sz="1600" dirty="0"/>
              <a:t>CASE </a:t>
            </a:r>
            <a:r>
              <a:rPr lang="en-IN" sz="1600" dirty="0" err="1"/>
              <a:t>DepartmentName</a:t>
            </a:r>
            <a:endParaRPr lang="en-IN" sz="1600" dirty="0"/>
          </a:p>
          <a:p>
            <a:r>
              <a:rPr lang="en-IN" sz="1600" dirty="0"/>
              <a:t>         WHEN ‘Production’ THEN 1</a:t>
            </a:r>
          </a:p>
          <a:p>
            <a:r>
              <a:rPr lang="en-US" sz="1600" dirty="0"/>
              <a:t>         </a:t>
            </a:r>
            <a:r>
              <a:rPr lang="en-IN" sz="1600" dirty="0"/>
              <a:t>WHEN ‘Engineering’ THEN 2</a:t>
            </a:r>
          </a:p>
          <a:p>
            <a:r>
              <a:rPr lang="en-IN" sz="1600" dirty="0"/>
              <a:t>         WHEN ‘Marketing’ THEN 3</a:t>
            </a:r>
          </a:p>
          <a:p>
            <a:r>
              <a:rPr lang="en-US" sz="1600" dirty="0"/>
              <a:t>         ELSE 4</a:t>
            </a:r>
          </a:p>
          <a:p>
            <a:r>
              <a:rPr lang="en-US" sz="1600" dirty="0"/>
              <a:t>END Category</a:t>
            </a:r>
          </a:p>
          <a:p>
            <a:r>
              <a:rPr lang="en-US" sz="1600" dirty="0"/>
              <a:t>FROM Employees</a:t>
            </a:r>
          </a:p>
          <a:p>
            <a:r>
              <a:rPr lang="en-US" sz="1600" dirty="0"/>
              <a:t>ORDER BY Category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093C2-EE23-44C6-A982-595291F8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8" t="73341" r="44285" b="18928"/>
          <a:stretch/>
        </p:blipFill>
        <p:spPr>
          <a:xfrm>
            <a:off x="5780000" y="2951571"/>
            <a:ext cx="4546757" cy="613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2122D-418B-48E1-A4AE-0B2575034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8" t="60803" r="41610" b="9258"/>
          <a:stretch/>
        </p:blipFill>
        <p:spPr>
          <a:xfrm>
            <a:off x="5780000" y="466479"/>
            <a:ext cx="4908795" cy="2367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39446-5176-4C83-AF84-7035AAA481CF}"/>
              </a:ext>
            </a:extLst>
          </p:cNvPr>
          <p:cNvSpPr/>
          <p:nvPr/>
        </p:nvSpPr>
        <p:spPr>
          <a:xfrm>
            <a:off x="5780000" y="466479"/>
            <a:ext cx="4908795" cy="4596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F003-BA79-45FE-AD20-AF9B4A9B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159" r="38125" b="9275"/>
          <a:stretch/>
        </p:blipFill>
        <p:spPr>
          <a:xfrm>
            <a:off x="208721" y="308113"/>
            <a:ext cx="5426765" cy="23306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61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ADF32-2D2F-40A6-B600-CF3EAFC2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9" y="829297"/>
            <a:ext cx="6570180" cy="31528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EC930-BE2D-424D-9DDD-9D7879F38F1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6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A9BF8-C9AE-4F3D-AAC0-50665FCB3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8" y="203999"/>
            <a:ext cx="6130489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0EE8E-040D-4BA6-B9CD-CDF51F68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7" y="203999"/>
            <a:ext cx="8165745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A9CC7-0A38-4A84-8904-A110DDF87265}"/>
              </a:ext>
            </a:extLst>
          </p:cNvPr>
          <p:cNvSpPr txBox="1"/>
          <p:nvPr/>
        </p:nvSpPr>
        <p:spPr>
          <a:xfrm>
            <a:off x="3708400" y="436880"/>
            <a:ext cx="8451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MySQL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B3D5B-6FB1-4BF3-8320-B64AE588F40C}"/>
              </a:ext>
            </a:extLst>
          </p:cNvPr>
          <p:cNvSpPr txBox="1"/>
          <p:nvPr/>
        </p:nvSpPr>
        <p:spPr>
          <a:xfrm>
            <a:off x="10190480" y="599440"/>
            <a:ext cx="10657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4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6D17F-4086-425E-9646-6EDA0BFC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6" y="110366"/>
            <a:ext cx="6765938" cy="467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F8AE-513B-4E69-ADF3-1135B7BD05EC}"/>
              </a:ext>
            </a:extLst>
          </p:cNvPr>
          <p:cNvSpPr txBox="1"/>
          <p:nvPr/>
        </p:nvSpPr>
        <p:spPr>
          <a:xfrm>
            <a:off x="3579193" y="337490"/>
            <a:ext cx="11976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6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39B11-F64F-4F2C-A1B3-76C6B10E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5" y="670892"/>
            <a:ext cx="5016868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B1F17-F22B-4DEF-B7B6-7EF1D4E5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31" y="670892"/>
            <a:ext cx="4210014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C9F61-A43D-4594-9988-934FA82B16A1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54DA-BA88-4643-859C-32FC9A41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2" y="1858617"/>
            <a:ext cx="3600864" cy="3470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C4BAE-8DDB-4DFF-A674-E7035829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2" y="188844"/>
            <a:ext cx="5245376" cy="1507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B3D28-A856-4EA5-9505-F312E51E8DE3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C5E6-9777-4C30-85B3-FFACE59F7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509" r="13386" b="6952"/>
          <a:stretch/>
        </p:blipFill>
        <p:spPr>
          <a:xfrm>
            <a:off x="84879" y="705678"/>
            <a:ext cx="5367131" cy="2584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EF3-ED54-47A9-807A-99EC50BF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8" y="705679"/>
            <a:ext cx="1417604" cy="2584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DAE-F835-4C26-AAFE-9E2BFA5B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70" y="705678"/>
            <a:ext cx="3152125" cy="3677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1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440EF-F979-4E5B-AB6C-AFC25685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" y="195263"/>
            <a:ext cx="3332300" cy="4763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3D8CA-2A3A-4871-A7E3-CD73415B82FA}"/>
              </a:ext>
            </a:extLst>
          </p:cNvPr>
          <p:cNvSpPr/>
          <p:nvPr/>
        </p:nvSpPr>
        <p:spPr>
          <a:xfrm>
            <a:off x="417447" y="755375"/>
            <a:ext cx="3011556" cy="22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35CCD-A2B6-47F4-9C87-64BF0FCF9B6A}"/>
              </a:ext>
            </a:extLst>
          </p:cNvPr>
          <p:cNvSpPr/>
          <p:nvPr/>
        </p:nvSpPr>
        <p:spPr>
          <a:xfrm>
            <a:off x="417447" y="987286"/>
            <a:ext cx="3011556" cy="195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8C8D2-43B5-406F-8830-61DE805E1AD9}"/>
              </a:ext>
            </a:extLst>
          </p:cNvPr>
          <p:cNvSpPr/>
          <p:nvPr/>
        </p:nvSpPr>
        <p:spPr>
          <a:xfrm>
            <a:off x="1441817" y="1249015"/>
            <a:ext cx="1311323" cy="1931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3F214-D714-46B4-A136-0BA572C6EFAF}"/>
              </a:ext>
            </a:extLst>
          </p:cNvPr>
          <p:cNvSpPr/>
          <p:nvPr/>
        </p:nvSpPr>
        <p:spPr>
          <a:xfrm>
            <a:off x="1412000" y="3250090"/>
            <a:ext cx="1341140" cy="1639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7A89-5356-413E-B7F5-F256E4595BE3}"/>
              </a:ext>
            </a:extLst>
          </p:cNvPr>
          <p:cNvCxnSpPr>
            <a:cxnSpLocks/>
          </p:cNvCxnSpPr>
          <p:nvPr/>
        </p:nvCxnSpPr>
        <p:spPr>
          <a:xfrm>
            <a:off x="700070" y="1182757"/>
            <a:ext cx="691226" cy="28227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E2541-B0B7-4CEA-B2A7-C1F834522655}"/>
              </a:ext>
            </a:extLst>
          </p:cNvPr>
          <p:cNvCxnSpPr>
            <a:cxnSpLocks/>
          </p:cNvCxnSpPr>
          <p:nvPr/>
        </p:nvCxnSpPr>
        <p:spPr>
          <a:xfrm flipH="1">
            <a:off x="2753140" y="872988"/>
            <a:ext cx="1073428" cy="10949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7E0BA-A964-47F1-8385-7C37E83B0C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29003" y="869674"/>
            <a:ext cx="39756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D8A305-AFC3-46E3-8C6E-DB4CA6FD2731}"/>
              </a:ext>
            </a:extLst>
          </p:cNvPr>
          <p:cNvSpPr txBox="1"/>
          <p:nvPr/>
        </p:nvSpPr>
        <p:spPr>
          <a:xfrm>
            <a:off x="2803661" y="2123729"/>
            <a:ext cx="148483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DESCENDING ORDER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6B8AE-50F9-42ED-8903-A06F703D1557}"/>
              </a:ext>
            </a:extLst>
          </p:cNvPr>
          <p:cNvSpPr txBox="1"/>
          <p:nvPr/>
        </p:nvSpPr>
        <p:spPr>
          <a:xfrm>
            <a:off x="2796128" y="3845299"/>
            <a:ext cx="140615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ASCENDING ORDER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FF0CF-8F64-4857-8938-115AB15E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38" y="195263"/>
            <a:ext cx="3740944" cy="987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EA312-4CDE-4963-90BA-263106788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" t="3374" r="7907" b="13277"/>
          <a:stretch/>
        </p:blipFill>
        <p:spPr>
          <a:xfrm>
            <a:off x="4459138" y="1584613"/>
            <a:ext cx="7596404" cy="1984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4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25D37-918B-44BE-81D7-B614E17F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7" y="880216"/>
            <a:ext cx="3479754" cy="4705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BD422-11E6-484E-8E7C-167AA28FBEC5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4130F-2059-4093-B493-510160B4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"/>
          <a:stretch/>
        </p:blipFill>
        <p:spPr>
          <a:xfrm>
            <a:off x="288236" y="626166"/>
            <a:ext cx="8249477" cy="4684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D4082-E044-48D3-B017-A1AD5850843A}"/>
              </a:ext>
            </a:extLst>
          </p:cNvPr>
          <p:cNvSpPr txBox="1"/>
          <p:nvPr/>
        </p:nvSpPr>
        <p:spPr>
          <a:xfrm>
            <a:off x="84879" y="3751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1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70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31</cp:revision>
  <dcterms:created xsi:type="dcterms:W3CDTF">2022-08-29T10:55:33Z</dcterms:created>
  <dcterms:modified xsi:type="dcterms:W3CDTF">2022-09-02T06:18:42Z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2022-08-29T10:55:34Z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8e329aea-08ee-41e6-9dad-3c76d9fead04</vt:lpwstr>
  </property>
  <property fmtid="{D5CDD505-2E9C-101B-9397-08002B2CF9AE}" pid="8" name="MSIP_Label_19540963-e559-4020-8a90-fe8a502c2801_ContentBits">
    <vt:lpwstr>0</vt:lpwstr>
  </property>
</Properties>
</file>